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57" r:id="rId9"/>
    <p:sldId id="265" r:id="rId10"/>
    <p:sldId id="272" r:id="rId11"/>
    <p:sldId id="266" r:id="rId12"/>
    <p:sldId id="267" r:id="rId13"/>
    <p:sldId id="268" r:id="rId14"/>
    <p:sldId id="269" r:id="rId15"/>
    <p:sldId id="273" r:id="rId16"/>
    <p:sldId id="270" r:id="rId17"/>
    <p:sldId id="258" r:id="rId18"/>
    <p:sldId id="274" r:id="rId19"/>
    <p:sldId id="275" r:id="rId20"/>
    <p:sldId id="276" r:id="rId21"/>
    <p:sldId id="277" r:id="rId22"/>
    <p:sldId id="278" r:id="rId23"/>
    <p:sldId id="279" r:id="rId24"/>
    <p:sldId id="27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8BF1F6-61EC-4496-9676-2BE84F14B702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1FF9FF-55D4-447F-91EA-447B48E5F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841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FF9FF-55D4-447F-91EA-447B48E5F70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255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478D5-4902-440B-A80C-1356EEEF5958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CF906-DA28-4133-88D7-B69D218D1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526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478D5-4902-440B-A80C-1356EEEF5958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CF906-DA28-4133-88D7-B69D218D1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572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478D5-4902-440B-A80C-1356EEEF5958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CF906-DA28-4133-88D7-B69D218D1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898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478D5-4902-440B-A80C-1356EEEF5958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CF906-DA28-4133-88D7-B69D218D1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888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478D5-4902-440B-A80C-1356EEEF5958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CF906-DA28-4133-88D7-B69D218D1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235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478D5-4902-440B-A80C-1356EEEF5958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CF906-DA28-4133-88D7-B69D218D1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5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478D5-4902-440B-A80C-1356EEEF5958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CF906-DA28-4133-88D7-B69D218D1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851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478D5-4902-440B-A80C-1356EEEF5958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CF906-DA28-4133-88D7-B69D218D1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334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478D5-4902-440B-A80C-1356EEEF5958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CF906-DA28-4133-88D7-B69D218D1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491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478D5-4902-440B-A80C-1356EEEF5958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CF906-DA28-4133-88D7-B69D218D1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394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478D5-4902-440B-A80C-1356EEEF5958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CF906-DA28-4133-88D7-B69D218D1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999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478D5-4902-440B-A80C-1356EEEF5958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CF906-DA28-4133-88D7-B69D218D1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62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Software Version Control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and </a:t>
            </a:r>
            <a:r>
              <a:rPr lang="en-US" dirty="0" err="1" smtClean="0"/>
              <a:t>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424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Why </a:t>
            </a:r>
            <a:r>
              <a:rPr lang="en-US" dirty="0" err="1">
                <a:solidFill>
                  <a:schemeClr val="accent1"/>
                </a:solidFill>
              </a:rPr>
              <a:t>Git</a:t>
            </a:r>
            <a:r>
              <a:rPr lang="en-US" dirty="0">
                <a:solidFill>
                  <a:schemeClr val="accent1"/>
                </a:solidFill>
              </a:rPr>
              <a:t> 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436" y="2151906"/>
            <a:ext cx="11215255" cy="426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752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GitHub and </a:t>
            </a:r>
            <a:r>
              <a:rPr lang="en-US" dirty="0" err="1" smtClean="0"/>
              <a:t>git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7527" y="2333221"/>
            <a:ext cx="10661073" cy="415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01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>
                <a:solidFill>
                  <a:schemeClr val="accent1"/>
                </a:solidFill>
              </a:rPr>
              <a:t>Git</a:t>
            </a:r>
            <a:r>
              <a:rPr lang="en-US" dirty="0" smtClean="0">
                <a:solidFill>
                  <a:schemeClr val="accent1"/>
                </a:solidFill>
              </a:rPr>
              <a:t> Features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436" y="1825625"/>
            <a:ext cx="1055114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687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Repository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891" y="1867693"/>
            <a:ext cx="10945091" cy="461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054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>
                <a:solidFill>
                  <a:schemeClr val="accent1"/>
                </a:solidFill>
              </a:rPr>
              <a:t>Git</a:t>
            </a:r>
            <a:r>
              <a:rPr lang="en-US" dirty="0" smtClean="0">
                <a:solidFill>
                  <a:schemeClr val="accent1"/>
                </a:solidFill>
              </a:rPr>
              <a:t> operations and Command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890" y="1950316"/>
            <a:ext cx="1124989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39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>
                <a:solidFill>
                  <a:schemeClr val="accent1"/>
                </a:solidFill>
              </a:rPr>
              <a:t>Git</a:t>
            </a:r>
            <a:r>
              <a:rPr lang="en-US" dirty="0" smtClean="0">
                <a:solidFill>
                  <a:schemeClr val="accent1"/>
                </a:solidFill>
              </a:rPr>
              <a:t> operations and Command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2170761"/>
            <a:ext cx="10210800" cy="368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60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>
                <a:solidFill>
                  <a:schemeClr val="accent1"/>
                </a:solidFill>
              </a:rPr>
              <a:t>Git</a:t>
            </a:r>
            <a:r>
              <a:rPr lang="en-US" dirty="0" smtClean="0">
                <a:solidFill>
                  <a:schemeClr val="accent1"/>
                </a:solidFill>
              </a:rPr>
              <a:t> operations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6527" y="2171988"/>
            <a:ext cx="105155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741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>
                <a:solidFill>
                  <a:schemeClr val="accent1"/>
                </a:solidFill>
              </a:rPr>
              <a:t>Git</a:t>
            </a:r>
            <a:r>
              <a:rPr lang="en-US" dirty="0" smtClean="0">
                <a:solidFill>
                  <a:schemeClr val="accent1"/>
                </a:solidFill>
              </a:rPr>
              <a:t> operations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745" y="1896268"/>
            <a:ext cx="10945091" cy="465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592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accent1"/>
                </a:solidFill>
              </a:rPr>
              <a:t>Git Flow</a:t>
            </a:r>
            <a:endParaRPr lang="en-IN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5126" y="1814866"/>
            <a:ext cx="7974317" cy="456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16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accent1"/>
                </a:solidFill>
              </a:rPr>
              <a:t>Git Syncing Repository</a:t>
            </a:r>
            <a:endParaRPr lang="en-IN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8407" y="2107848"/>
            <a:ext cx="96430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71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What is Version  Control ?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364" y="1886403"/>
            <a:ext cx="11007436" cy="484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986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accent1"/>
                </a:solidFill>
              </a:rPr>
              <a:t>Making Changes</a:t>
            </a:r>
            <a:endParaRPr lang="en-IN" dirty="0">
              <a:solidFill>
                <a:schemeClr val="accent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691" y="1825625"/>
            <a:ext cx="966861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82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accent1"/>
                </a:solidFill>
              </a:rPr>
              <a:t>Parallel Development -Branching</a:t>
            </a:r>
            <a:endParaRPr lang="en-IN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5821" y="1825625"/>
            <a:ext cx="976035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422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accent1"/>
                </a:solidFill>
              </a:rPr>
              <a:t>Parallel Development - Merging</a:t>
            </a:r>
            <a:endParaRPr lang="en-IN" dirty="0">
              <a:solidFill>
                <a:schemeClr val="accent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5021" y="1825625"/>
            <a:ext cx="96819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29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accent1"/>
                </a:solidFill>
              </a:rPr>
              <a:t>Parallel Development - Rebasing</a:t>
            </a:r>
            <a:endParaRPr lang="en-IN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1163" y="1825625"/>
            <a:ext cx="970967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28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>
                <a:solidFill>
                  <a:schemeClr val="accent1"/>
                </a:solidFill>
              </a:rPr>
              <a:t>Git</a:t>
            </a:r>
            <a:r>
              <a:rPr lang="en-US" dirty="0" smtClean="0">
                <a:solidFill>
                  <a:schemeClr val="accent1"/>
                </a:solidFill>
              </a:rPr>
              <a:t> Summary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1218" y="1892819"/>
            <a:ext cx="10515600" cy="22773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587" y="4219575"/>
            <a:ext cx="8429625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047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Need of Version Control – Collaboration 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55407"/>
            <a:ext cx="10515600" cy="452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558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Need of Version Control </a:t>
            </a:r>
            <a:r>
              <a:rPr lang="en-US" dirty="0" smtClean="0">
                <a:solidFill>
                  <a:schemeClr val="accent1"/>
                </a:solidFill>
              </a:rPr>
              <a:t>– Store Versions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2326201"/>
            <a:ext cx="11173691" cy="408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98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Need of Version Control </a:t>
            </a:r>
            <a:r>
              <a:rPr lang="en-US" dirty="0" smtClean="0">
                <a:solidFill>
                  <a:schemeClr val="accent1"/>
                </a:solidFill>
              </a:rPr>
              <a:t>– Backup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6282"/>
            <a:ext cx="10515600" cy="470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9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Need of Version Control </a:t>
            </a:r>
            <a:r>
              <a:rPr lang="en-US" dirty="0" smtClean="0">
                <a:solidFill>
                  <a:schemeClr val="accent1"/>
                </a:solidFill>
              </a:rPr>
              <a:t>– Analyze Project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69485"/>
            <a:ext cx="10515600" cy="453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895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Version Control Tools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4298" y="1825625"/>
            <a:ext cx="10522683" cy="471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24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Centralized vs Distributed Version control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327" y="2052618"/>
            <a:ext cx="11416146" cy="443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34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Why </a:t>
            </a:r>
            <a:r>
              <a:rPr lang="en-US" dirty="0" err="1" smtClean="0">
                <a:solidFill>
                  <a:schemeClr val="accent1"/>
                </a:solidFill>
              </a:rPr>
              <a:t>Git</a:t>
            </a:r>
            <a:r>
              <a:rPr lang="en-US" dirty="0" smtClean="0">
                <a:solidFill>
                  <a:schemeClr val="accent1"/>
                </a:solidFill>
              </a:rPr>
              <a:t> ?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3236" y="2327564"/>
            <a:ext cx="11402291" cy="426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574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91</Words>
  <Application>Microsoft Office PowerPoint</Application>
  <PresentationFormat>Widescreen</PresentationFormat>
  <Paragraphs>26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Software Version Control</vt:lpstr>
      <vt:lpstr>What is Version  Control ?</vt:lpstr>
      <vt:lpstr>Need of Version Control – Collaboration </vt:lpstr>
      <vt:lpstr>Need of Version Control – Store Versions</vt:lpstr>
      <vt:lpstr>Need of Version Control – Backup</vt:lpstr>
      <vt:lpstr>Need of Version Control – Analyze Project</vt:lpstr>
      <vt:lpstr>Version Control Tools</vt:lpstr>
      <vt:lpstr>Centralized vs Distributed Version control</vt:lpstr>
      <vt:lpstr>Why Git ?</vt:lpstr>
      <vt:lpstr>Why Git ?</vt:lpstr>
      <vt:lpstr>GitHub and git</vt:lpstr>
      <vt:lpstr>Git Features</vt:lpstr>
      <vt:lpstr>Repository</vt:lpstr>
      <vt:lpstr>Git operations and Command</vt:lpstr>
      <vt:lpstr>Git operations and Command</vt:lpstr>
      <vt:lpstr>Git operations</vt:lpstr>
      <vt:lpstr>Git operations</vt:lpstr>
      <vt:lpstr>Git Flow</vt:lpstr>
      <vt:lpstr>Git Syncing Repository</vt:lpstr>
      <vt:lpstr>Making Changes</vt:lpstr>
      <vt:lpstr>Parallel Development -Branching</vt:lpstr>
      <vt:lpstr>Parallel Development - Merging</vt:lpstr>
      <vt:lpstr>Parallel Development - Rebasing</vt:lpstr>
      <vt:lpstr>Git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Version Control</dc:title>
  <dc:creator>swathi r</dc:creator>
  <cp:lastModifiedBy>Sreepathy H V [MAHE-MSOIS]</cp:lastModifiedBy>
  <cp:revision>12</cp:revision>
  <dcterms:created xsi:type="dcterms:W3CDTF">2019-08-12T13:00:15Z</dcterms:created>
  <dcterms:modified xsi:type="dcterms:W3CDTF">2020-11-12T08:26:28Z</dcterms:modified>
</cp:coreProperties>
</file>